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Miriam Libre"/>
      <p:regular r:id="rId13"/>
      <p:bold r:id="rId14"/>
    </p:embeddedFont>
    <p:embeddedFont>
      <p:font typeface="Work Sans"/>
      <p:regular r:id="rId15"/>
      <p:bold r:id="rId16"/>
    </p:embeddedFont>
    <p:embeddedFont>
      <p:font typeface="Barlow Light"/>
      <p:regular r:id="rId17"/>
      <p:bold r:id="rId18"/>
      <p:italic r:id="rId19"/>
      <p:boldItalic r:id="rId20"/>
    </p:embeddedFont>
    <p:embeddedFont>
      <p:font typeface="Barlow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rlowLight-boldItalic.fntdata"/><Relationship Id="rId11" Type="http://schemas.openxmlformats.org/officeDocument/2006/relationships/slide" Target="slides/slide7.xml"/><Relationship Id="rId22" Type="http://schemas.openxmlformats.org/officeDocument/2006/relationships/font" Target="fonts/Barlow-bold.fntdata"/><Relationship Id="rId10" Type="http://schemas.openxmlformats.org/officeDocument/2006/relationships/slide" Target="slides/slide6.xml"/><Relationship Id="rId21" Type="http://schemas.openxmlformats.org/officeDocument/2006/relationships/font" Target="fonts/Barlow-regular.fntdata"/><Relationship Id="rId13" Type="http://schemas.openxmlformats.org/officeDocument/2006/relationships/font" Target="fonts/MiriamLibre-regular.fntdata"/><Relationship Id="rId24" Type="http://schemas.openxmlformats.org/officeDocument/2006/relationships/font" Target="fonts/Barlow-boldItalic.fntdata"/><Relationship Id="rId12" Type="http://schemas.openxmlformats.org/officeDocument/2006/relationships/slide" Target="slides/slide8.xml"/><Relationship Id="rId23" Type="http://schemas.openxmlformats.org/officeDocument/2006/relationships/font" Target="fonts/Barlow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WorkSans-regular.fntdata"/><Relationship Id="rId14" Type="http://schemas.openxmlformats.org/officeDocument/2006/relationships/font" Target="fonts/MiriamLibre-bold.fntdata"/><Relationship Id="rId17" Type="http://schemas.openxmlformats.org/officeDocument/2006/relationships/font" Target="fonts/BarlowLight-regular.fntdata"/><Relationship Id="rId16" Type="http://schemas.openxmlformats.org/officeDocument/2006/relationships/font" Target="fonts/WorkSans-bold.fntdata"/><Relationship Id="rId5" Type="http://schemas.openxmlformats.org/officeDocument/2006/relationships/slide" Target="slides/slide1.xml"/><Relationship Id="rId19" Type="http://schemas.openxmlformats.org/officeDocument/2006/relationships/font" Target="fonts/BarlowLight-italic.fntdata"/><Relationship Id="rId6" Type="http://schemas.openxmlformats.org/officeDocument/2006/relationships/slide" Target="slides/slide2.xml"/><Relationship Id="rId18" Type="http://schemas.openxmlformats.org/officeDocument/2006/relationships/font" Target="fonts/Barlow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jpg>
</file>

<file path=ppt/media/image4.png>
</file>

<file path=ppt/media/image5.jp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71f81a014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71f81a01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rect b="b" l="l" r="r" t="t"/>
              <a:pathLst>
                <a:path extrusionOk="0" h="120000" w="12000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rect b="b" l="l" r="r" t="t"/>
              <a:pathLst>
                <a:path extrusionOk="0" h="120000" w="12000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rect b="b" l="l" r="r" t="t"/>
              <a:pathLst>
                <a:path extrusionOk="0" h="120000" w="12000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rect b="b" l="l" r="r" t="t"/>
              <a:pathLst>
                <a:path extrusionOk="0" h="120000" w="12000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rect b="b" l="l" r="r" t="t"/>
              <a:pathLst>
                <a:path extrusionOk="0" h="120000" w="12000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rect b="b" l="l" r="r" t="t"/>
              <a:pathLst>
                <a:path extrusionOk="0" h="120000" w="12000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rect b="b" l="l" r="r" t="t"/>
              <a:pathLst>
                <a:path extrusionOk="0" h="120000" w="12000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rect b="b" l="l" r="r" t="t"/>
              <a:pathLst>
                <a:path extrusionOk="0" h="120000" w="12000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rect b="b" l="l" r="r" t="t"/>
              <a:pathLst>
                <a:path extrusionOk="0" h="120000" w="12000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rect b="b" l="l" r="r" t="t"/>
              <a:pathLst>
                <a:path extrusionOk="0" h="120000" w="12000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third">
  <p:cSld name="BLANK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1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2"/>
          <p:cNvSpPr txBox="1"/>
          <p:nvPr>
            <p:ph idx="12" type="sldNum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3"/>
          <p:cNvSpPr txBox="1"/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3"/>
          <p:cNvSpPr txBox="1"/>
          <p:nvPr>
            <p:ph idx="1" type="subTitle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rect b="b" l="l" r="r" t="t"/>
              <a:pathLst>
                <a:path extrusionOk="0" h="120000" w="12000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rect b="b" l="l" r="r" t="t"/>
              <a:pathLst>
                <a:path extrusionOk="0" h="120000" w="12000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4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indent="-3810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indent="-3810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indent="-3810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indent="-3810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indent="-3810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indent="-3810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indent="-3810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indent="-3810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/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b="1" sz="7200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/>
          <p:nvPr>
            <p:ph idx="12" type="sldNum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rect b="b" l="l" r="r" t="t"/>
              <a:pathLst>
                <a:path extrusionOk="0" h="120000" w="12000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rect b="b" l="l" r="r" t="t"/>
              <a:pathLst>
                <a:path extrusionOk="0" h="120000" w="12000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rect b="b" l="l" r="r" t="t"/>
              <a:pathLst>
                <a:path extrusionOk="0" h="120000" w="12000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rect b="b" l="l" r="r" t="t"/>
              <a:pathLst>
                <a:path extrusionOk="0" h="120000" w="12000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rect b="b" l="l" r="r" t="t"/>
              <a:pathLst>
                <a:path extrusionOk="0" h="120000" w="12000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rect b="b" l="l" r="r" t="t"/>
              <a:pathLst>
                <a:path extrusionOk="0" h="120000" w="12000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rect b="b" l="l" r="r" t="t"/>
              <a:pathLst>
                <a:path extrusionOk="0" h="120000" w="12000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rect b="b" l="l" r="r" t="t"/>
              <a:pathLst>
                <a:path extrusionOk="0" h="120000" w="12000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rect b="b" l="l" r="r" t="t"/>
              <a:pathLst>
                <a:path extrusionOk="0" h="120000" w="12000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rect b="b" l="l" r="r" t="t"/>
              <a:pathLst>
                <a:path extrusionOk="0" h="120000" w="12000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rect b="b" l="l" r="r" t="t"/>
              <a:pathLst>
                <a:path extrusionOk="0" h="120000" w="12000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 txBox="1"/>
          <p:nvPr>
            <p:ph idx="12" type="sldNum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" name="Google Shape;88;p5"/>
          <p:cNvSpPr txBox="1"/>
          <p:nvPr>
            <p:ph idx="1" type="body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rect b="b" l="l" r="r" t="t"/>
              <a:pathLst>
                <a:path extrusionOk="0" h="120000" w="12000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rect b="b" l="l" r="r" t="t"/>
              <a:pathLst>
                <a:path extrusionOk="0" h="120000" w="12000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rect b="b" l="l" r="r" t="t"/>
              <a:pathLst>
                <a:path extrusionOk="0" h="120000" w="12000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rect b="b" l="l" r="r" t="t"/>
              <a:pathLst>
                <a:path extrusionOk="0" h="120000" w="12000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rect b="b" l="l" r="r" t="t"/>
              <a:pathLst>
                <a:path extrusionOk="0" h="120000" w="12000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rect b="b" l="l" r="r" t="t"/>
              <a:pathLst>
                <a:path extrusionOk="0" h="120000" w="12000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rect b="b" l="l" r="r" t="t"/>
              <a:pathLst>
                <a:path extrusionOk="0" h="120000" w="12000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rect b="b" l="l" r="r" t="t"/>
              <a:pathLst>
                <a:path extrusionOk="0" h="120000" w="12000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rect b="b" l="l" r="r" t="t"/>
              <a:pathLst>
                <a:path extrusionOk="0" h="120000" w="12000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rect b="b" l="l" r="r" t="t"/>
              <a:pathLst>
                <a:path extrusionOk="0" h="120000" w="12000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rect b="b" l="l" r="r" t="t"/>
              <a:pathLst>
                <a:path extrusionOk="0" h="120000" w="12000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5" name="Google Shape;115;p6"/>
          <p:cNvSpPr txBox="1"/>
          <p:nvPr>
            <p:ph idx="1" type="body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6" name="Google Shape;116;p6"/>
          <p:cNvSpPr txBox="1"/>
          <p:nvPr>
            <p:ph idx="2" type="body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7" name="Google Shape;117;p6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rect b="b" l="l" r="r" t="t"/>
              <a:pathLst>
                <a:path extrusionOk="0" h="120000" w="12000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rect b="b" l="l" r="r" t="t"/>
              <a:pathLst>
                <a:path extrusionOk="0" h="120000" w="12000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rect b="b" l="l" r="r" t="t"/>
              <a:pathLst>
                <a:path extrusionOk="0" h="120000" w="12000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rect b="b" l="l" r="r" t="t"/>
              <a:pathLst>
                <a:path extrusionOk="0" h="120000" w="12000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rect b="b" l="l" r="r" t="t"/>
              <a:pathLst>
                <a:path extrusionOk="0" h="120000" w="12000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rect b="b" l="l" r="r" t="t"/>
              <a:pathLst>
                <a:path extrusionOk="0" h="120000" w="12000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rect b="b" l="l" r="r" t="t"/>
              <a:pathLst>
                <a:path extrusionOk="0" h="120000" w="12000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6" name="Google Shape;146;p7"/>
          <p:cNvSpPr txBox="1"/>
          <p:nvPr>
            <p:ph idx="1" type="body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7" name="Google Shape;147;p7"/>
          <p:cNvSpPr txBox="1"/>
          <p:nvPr>
            <p:ph idx="2" type="body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8" name="Google Shape;148;p7"/>
          <p:cNvSpPr txBox="1"/>
          <p:nvPr>
            <p:ph idx="3" type="body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9" name="Google Shape;149;p7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0" name="Google Shape;150;p7"/>
          <p:cNvGrpSpPr/>
          <p:nvPr/>
        </p:nvGrpSpPr>
        <p:grpSpPr>
          <a:xfrm>
            <a:off x="6405913" y="-12"/>
            <a:ext cx="2347900" cy="2270150"/>
            <a:chOff x="6545263" y="855663"/>
            <a:chExt cx="2347900" cy="2270150"/>
          </a:xfrm>
        </p:grpSpPr>
        <p:sp>
          <p:nvSpPr>
            <p:cNvPr id="151" name="Google Shape;151;p7"/>
            <p:cNvSpPr/>
            <p:nvPr/>
          </p:nvSpPr>
          <p:spPr>
            <a:xfrm>
              <a:off x="6913563" y="25352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13563" y="26368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721475" y="2084388"/>
              <a:ext cx="1112700" cy="960300"/>
            </a:xfrm>
            <a:custGeom>
              <a:rect b="b" l="l" r="r" t="t"/>
              <a:pathLst>
                <a:path extrusionOk="0" h="120000" w="12000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913563" y="2740025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854950" y="2519363"/>
              <a:ext cx="96900" cy="96900"/>
            </a:xfrm>
            <a:custGeom>
              <a:rect b="b" l="l" r="r" t="t"/>
              <a:pathLst>
                <a:path extrusionOk="0" h="120000" w="12000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635750" y="2417763"/>
              <a:ext cx="27000" cy="300000"/>
            </a:xfrm>
            <a:custGeom>
              <a:rect b="b" l="l" r="r" t="t"/>
              <a:pathLst>
                <a:path extrusionOk="0" h="120000" w="12000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218363" y="2325688"/>
              <a:ext cx="444600" cy="441300"/>
            </a:xfrm>
            <a:custGeom>
              <a:rect b="b" l="l" r="r" t="t"/>
              <a:pathLst>
                <a:path extrusionOk="0" h="120000" w="12000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550025" y="2005013"/>
              <a:ext cx="1465200" cy="1120800"/>
            </a:xfrm>
            <a:custGeom>
              <a:rect b="b" l="l" r="r" t="t"/>
              <a:pathLst>
                <a:path extrusionOk="0" h="120000" w="12000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234363" y="2009775"/>
              <a:ext cx="658800" cy="547800"/>
            </a:xfrm>
            <a:custGeom>
              <a:rect b="b" l="l" r="r" t="t"/>
              <a:pathLst>
                <a:path extrusionOk="0" h="120000" w="12000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320088" y="2133600"/>
              <a:ext cx="27000" cy="327000"/>
            </a:xfrm>
            <a:custGeom>
              <a:rect b="b" l="l" r="r" t="t"/>
              <a:pathLst>
                <a:path extrusionOk="0" h="120000" w="12000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389938" y="2620963"/>
              <a:ext cx="81000" cy="430200"/>
            </a:xfrm>
            <a:custGeom>
              <a:rect b="b" l="l" r="r" t="t"/>
              <a:pathLst>
                <a:path extrusionOk="0" h="120000" w="12000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8518525" y="2620963"/>
              <a:ext cx="58800" cy="258900"/>
            </a:xfrm>
            <a:custGeom>
              <a:rect b="b" l="l" r="r" t="t"/>
              <a:pathLst>
                <a:path extrusionOk="0" h="120000" w="12000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545263" y="855663"/>
              <a:ext cx="765300" cy="1444500"/>
            </a:xfrm>
            <a:custGeom>
              <a:rect b="b" l="l" r="r" t="t"/>
              <a:pathLst>
                <a:path extrusionOk="0" h="120000" w="12000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65" name="Google Shape;165;p7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62738" y="4949825"/>
              <a:ext cx="566700" cy="681000"/>
            </a:xfrm>
            <a:custGeom>
              <a:rect b="b" l="l" r="r" t="t"/>
              <a:pathLst>
                <a:path extrusionOk="0" h="120000" w="12000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64338" y="5132388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764338" y="5245100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892925" y="5154613"/>
              <a:ext cx="246000" cy="52500"/>
            </a:xfrm>
            <a:custGeom>
              <a:rect b="b" l="l" r="r" t="t"/>
              <a:pathLst>
                <a:path extrusionOk="0" h="120000" w="12000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881813" y="5256213"/>
              <a:ext cx="273000" cy="63600"/>
            </a:xfrm>
            <a:custGeom>
              <a:rect b="b" l="l" r="r" t="t"/>
              <a:pathLst>
                <a:path extrusionOk="0" h="120000" w="12000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53225" y="5400675"/>
              <a:ext cx="406500" cy="92100"/>
            </a:xfrm>
            <a:custGeom>
              <a:rect b="b" l="l" r="r" t="t"/>
              <a:pathLst>
                <a:path extrusionOk="0" h="120000" w="12000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7326313" y="4976813"/>
              <a:ext cx="165000" cy="611100"/>
            </a:xfrm>
            <a:custGeom>
              <a:rect b="b" l="l" r="r" t="t"/>
              <a:pathLst>
                <a:path extrusionOk="0" h="120000" w="12000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" name="Google Shape;187;p8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89" name="Google Shape;189;p8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6662738" y="4949825"/>
              <a:ext cx="566700" cy="681000"/>
            </a:xfrm>
            <a:custGeom>
              <a:rect b="b" l="l" r="r" t="t"/>
              <a:pathLst>
                <a:path extrusionOk="0" h="120000" w="12000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6764338" y="5132388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6764338" y="5245100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892925" y="5154613"/>
              <a:ext cx="246000" cy="52500"/>
            </a:xfrm>
            <a:custGeom>
              <a:rect b="b" l="l" r="r" t="t"/>
              <a:pathLst>
                <a:path extrusionOk="0" h="120000" w="12000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6881813" y="5256213"/>
              <a:ext cx="273000" cy="63600"/>
            </a:xfrm>
            <a:custGeom>
              <a:rect b="b" l="l" r="r" t="t"/>
              <a:pathLst>
                <a:path extrusionOk="0" h="120000" w="12000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6753225" y="5400675"/>
              <a:ext cx="406500" cy="92100"/>
            </a:xfrm>
            <a:custGeom>
              <a:rect b="b" l="l" r="r" t="t"/>
              <a:pathLst>
                <a:path extrusionOk="0" h="120000" w="12000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7326313" y="4976813"/>
              <a:ext cx="165000" cy="611100"/>
            </a:xfrm>
            <a:custGeom>
              <a:rect b="b" l="l" r="r" t="t"/>
              <a:pathLst>
                <a:path extrusionOk="0" h="120000" w="12000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8"/>
          <p:cNvGrpSpPr/>
          <p:nvPr/>
        </p:nvGrpSpPr>
        <p:grpSpPr>
          <a:xfrm rot="10800000">
            <a:off x="6518888" y="-12"/>
            <a:ext cx="1551087" cy="2468625"/>
            <a:chOff x="715963" y="3538538"/>
            <a:chExt cx="1551087" cy="2468625"/>
          </a:xfrm>
        </p:grpSpPr>
        <p:sp>
          <p:nvSpPr>
            <p:cNvPr id="208" name="Google Shape;208;p8"/>
            <p:cNvSpPr/>
            <p:nvPr/>
          </p:nvSpPr>
          <p:spPr>
            <a:xfrm>
              <a:off x="78581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81756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15963" y="4392613"/>
              <a:ext cx="187200" cy="401700"/>
            </a:xfrm>
            <a:custGeom>
              <a:rect b="b" l="l" r="r" t="t"/>
              <a:pathLst>
                <a:path extrusionOk="0" h="120000" w="12000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758825" y="4521200"/>
              <a:ext cx="101700" cy="27000"/>
            </a:xfrm>
            <a:custGeom>
              <a:rect b="b" l="l" r="r" t="t"/>
              <a:pathLst>
                <a:path extrusionOk="0" h="120000" w="12000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293813" y="4230688"/>
              <a:ext cx="523800" cy="371400"/>
            </a:xfrm>
            <a:custGeom>
              <a:rect b="b" l="l" r="r" t="t"/>
              <a:pathLst>
                <a:path extrusionOk="0" h="120000" w="12000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106488" y="3538538"/>
              <a:ext cx="936600" cy="1255800"/>
            </a:xfrm>
            <a:custGeom>
              <a:rect b="b" l="l" r="r" t="t"/>
              <a:pathLst>
                <a:path extrusionOk="0" h="120000" w="12000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293813" y="3748088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293813" y="3919538"/>
              <a:ext cx="250800" cy="270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325563" y="4048125"/>
              <a:ext cx="480900" cy="301500"/>
            </a:xfrm>
            <a:custGeom>
              <a:rect b="b" l="l" r="r" t="t"/>
              <a:pathLst>
                <a:path extrusionOk="0" h="120000" w="12000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293813" y="3833813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555750" y="4462463"/>
              <a:ext cx="711300" cy="1544700"/>
            </a:xfrm>
            <a:custGeom>
              <a:rect b="b" l="l" r="r" t="t"/>
              <a:pathLst>
                <a:path extrusionOk="0" h="120000" w="12000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9"/>
          <p:cNvSpPr txBox="1"/>
          <p:nvPr>
            <p:ph idx="1" type="body"/>
          </p:nvPr>
        </p:nvSpPr>
        <p:spPr>
          <a:xfrm>
            <a:off x="6390750" y="439500"/>
            <a:ext cx="2122500" cy="42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223" name="Google Shape;223;p9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half" type="blank">
  <p:cSld name="BLANK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0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A5B0FE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▹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￭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⬝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●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○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■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●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○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■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/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RETAIL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"/>
          <p:cNvSpPr txBox="1"/>
          <p:nvPr>
            <p:ph idx="4294967295" type="ctrTitle"/>
          </p:nvPr>
        </p:nvSpPr>
        <p:spPr>
          <a:xfrm>
            <a:off x="685800" y="440350"/>
            <a:ext cx="3297300" cy="1159800"/>
          </a:xfrm>
          <a:prstGeom prst="rect">
            <a:avLst/>
          </a:prstGeom>
          <a:effectLst>
            <a:outerShdw blurRad="71438" rotWithShape="0" algn="bl" dir="7500000" dist="66675">
              <a:srgbClr val="666666">
                <a:alpha val="27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>
                <a:solidFill>
                  <a:srgbClr val="3D85C6"/>
                </a:solidFill>
                <a:latin typeface="Barlow"/>
                <a:ea typeface="Barlow"/>
                <a:cs typeface="Barlow"/>
                <a:sym typeface="Barlow"/>
              </a:rPr>
              <a:t>HELLO!</a:t>
            </a:r>
            <a:endParaRPr sz="6200">
              <a:solidFill>
                <a:srgbClr val="3D85C6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6" name="Google Shape;246;p14"/>
          <p:cNvSpPr txBox="1"/>
          <p:nvPr>
            <p:ph idx="4294967295" type="subTitle"/>
          </p:nvPr>
        </p:nvSpPr>
        <p:spPr>
          <a:xfrm>
            <a:off x="685800" y="1733675"/>
            <a:ext cx="3297300" cy="1906200"/>
          </a:xfrm>
          <a:prstGeom prst="rect">
            <a:avLst/>
          </a:prstGeom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A5B0FE"/>
                </a:solidFill>
              </a:rPr>
              <a:t>We are H.A.L</a:t>
            </a:r>
            <a:endParaRPr sz="3000">
              <a:solidFill>
                <a:srgbClr val="A5B0FE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A shopping assistant that integrates social media</a:t>
            </a:r>
            <a:r>
              <a:rPr b="1" lang="en">
                <a:solidFill>
                  <a:srgbClr val="999999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>
              <a:solidFill>
                <a:srgbClr val="999999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47" name="Google Shape;247;p14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8" name="Google Shape;248;p14"/>
          <p:cNvPicPr preferRelativeResize="0"/>
          <p:nvPr/>
        </p:nvPicPr>
        <p:blipFill rotWithShape="1">
          <a:blip r:embed="rId4">
            <a:alphaModFix/>
          </a:blip>
          <a:srcRect b="0" l="9267" r="11114" t="0"/>
          <a:stretch/>
        </p:blipFill>
        <p:spPr>
          <a:xfrm>
            <a:off x="4568450" y="25"/>
            <a:ext cx="45755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5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4" name="Google Shape;25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28775"/>
            <a:ext cx="4530800" cy="388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5"/>
          <p:cNvSpPr txBox="1"/>
          <p:nvPr/>
        </p:nvSpPr>
        <p:spPr>
          <a:xfrm>
            <a:off x="4576175" y="628775"/>
            <a:ext cx="4576200" cy="12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34343"/>
                </a:solidFill>
                <a:latin typeface="Miriam Libre"/>
                <a:ea typeface="Miriam Libre"/>
                <a:cs typeface="Miriam Libre"/>
                <a:sym typeface="Miriam Libre"/>
              </a:rPr>
              <a:t>The Problem</a:t>
            </a:r>
            <a:endParaRPr sz="3600">
              <a:solidFill>
                <a:srgbClr val="434343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sp>
        <p:nvSpPr>
          <p:cNvPr id="256" name="Google Shape;256;p15"/>
          <p:cNvSpPr txBox="1"/>
          <p:nvPr/>
        </p:nvSpPr>
        <p:spPr>
          <a:xfrm>
            <a:off x="5250125" y="1712600"/>
            <a:ext cx="3228300" cy="28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The product pictures are often </a:t>
            </a:r>
            <a:r>
              <a:rPr lang="en" sz="24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limited to studio pictures, not showcasing a real-life experience.</a:t>
            </a:r>
            <a:endParaRPr sz="24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6"/>
          <p:cNvSpPr/>
          <p:nvPr/>
        </p:nvSpPr>
        <p:spPr>
          <a:xfrm>
            <a:off x="22050" y="27275"/>
            <a:ext cx="5067000" cy="5116200"/>
          </a:xfrm>
          <a:prstGeom prst="rect">
            <a:avLst/>
          </a:prstGeom>
          <a:solidFill>
            <a:srgbClr val="A5B0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6"/>
          <p:cNvSpPr txBox="1"/>
          <p:nvPr>
            <p:ph type="title"/>
          </p:nvPr>
        </p:nvSpPr>
        <p:spPr>
          <a:xfrm>
            <a:off x="473250" y="597625"/>
            <a:ext cx="4164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34343"/>
                </a:solidFill>
              </a:rPr>
              <a:t>The Problem </a:t>
            </a:r>
            <a:endParaRPr sz="3600">
              <a:solidFill>
                <a:srgbClr val="434343"/>
              </a:solidFill>
            </a:endParaRPr>
          </a:p>
        </p:txBody>
      </p:sp>
      <p:sp>
        <p:nvSpPr>
          <p:cNvPr id="263" name="Google Shape;263;p16"/>
          <p:cNvSpPr txBox="1"/>
          <p:nvPr>
            <p:ph idx="12" type="sldNum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4" name="Google Shape;2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917" y="13636"/>
            <a:ext cx="39750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6"/>
          <p:cNvSpPr txBox="1"/>
          <p:nvPr/>
        </p:nvSpPr>
        <p:spPr>
          <a:xfrm>
            <a:off x="568050" y="1690125"/>
            <a:ext cx="3975000" cy="29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Barlow"/>
                <a:ea typeface="Barlow"/>
                <a:cs typeface="Barlow"/>
                <a:sym typeface="Barlow"/>
              </a:rPr>
              <a:t>How often have you tried reading the reviews and </a:t>
            </a:r>
            <a:r>
              <a:rPr b="1" lang="en" sz="1800">
                <a:solidFill>
                  <a:srgbClr val="666666"/>
                </a:solidFill>
                <a:latin typeface="Barlow"/>
                <a:ea typeface="Barlow"/>
                <a:cs typeface="Barlow"/>
                <a:sym typeface="Barlow"/>
              </a:rPr>
              <a:t>NOT </a:t>
            </a:r>
            <a:r>
              <a:rPr lang="en" sz="1800">
                <a:solidFill>
                  <a:srgbClr val="666666"/>
                </a:solidFill>
                <a:latin typeface="Barlow"/>
                <a:ea typeface="Barlow"/>
                <a:cs typeface="Barlow"/>
                <a:sym typeface="Barlow"/>
              </a:rPr>
              <a:t>gain any useful information or insight on the product?</a:t>
            </a:r>
            <a:endParaRPr sz="1800">
              <a:solidFill>
                <a:srgbClr val="666666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7"/>
          <p:cNvSpPr txBox="1"/>
          <p:nvPr>
            <p:ph type="ctrTitle"/>
          </p:nvPr>
        </p:nvSpPr>
        <p:spPr>
          <a:xfrm>
            <a:off x="2691975" y="5311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u="sng">
                <a:solidFill>
                  <a:srgbClr val="434343"/>
                </a:solidFill>
              </a:rPr>
              <a:t>Solution</a:t>
            </a:r>
            <a:endParaRPr sz="4800" u="sng">
              <a:solidFill>
                <a:srgbClr val="434343"/>
              </a:solidFill>
            </a:endParaRPr>
          </a:p>
        </p:txBody>
      </p:sp>
      <p:sp>
        <p:nvSpPr>
          <p:cNvPr id="271" name="Google Shape;271;p17"/>
          <p:cNvSpPr txBox="1"/>
          <p:nvPr>
            <p:ph idx="1" type="subTitle"/>
          </p:nvPr>
        </p:nvSpPr>
        <p:spPr>
          <a:xfrm>
            <a:off x="979725" y="1984825"/>
            <a:ext cx="7007100" cy="16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</a:t>
            </a:r>
            <a:r>
              <a:rPr b="1" lang="en">
                <a:latin typeface="Barlow"/>
                <a:ea typeface="Barlow"/>
                <a:cs typeface="Barlow"/>
                <a:sym typeface="Barlow"/>
              </a:rPr>
              <a:t>H.A.L </a:t>
            </a:r>
            <a:r>
              <a:rPr lang="en"/>
              <a:t>we show you what other people have to say about the products, and a variety of pictures related to it.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8"/>
          <p:cNvSpPr txBox="1"/>
          <p:nvPr>
            <p:ph idx="4294967295" type="ctrTitle"/>
          </p:nvPr>
        </p:nvSpPr>
        <p:spPr>
          <a:xfrm>
            <a:off x="433275" y="1853200"/>
            <a:ext cx="2229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8184D9"/>
                </a:solidFill>
              </a:rPr>
              <a:t> DEMO</a:t>
            </a:r>
            <a:endParaRPr sz="4800">
              <a:solidFill>
                <a:srgbClr val="8184D9"/>
              </a:solidFill>
            </a:endParaRPr>
          </a:p>
        </p:txBody>
      </p:sp>
      <p:grpSp>
        <p:nvGrpSpPr>
          <p:cNvPr id="277" name="Google Shape;277;p18"/>
          <p:cNvGrpSpPr/>
          <p:nvPr/>
        </p:nvGrpSpPr>
        <p:grpSpPr>
          <a:xfrm>
            <a:off x="4989430" y="480048"/>
            <a:ext cx="2688023" cy="2687984"/>
            <a:chOff x="6643075" y="3664250"/>
            <a:chExt cx="407950" cy="407975"/>
          </a:xfrm>
        </p:grpSpPr>
        <p:sp>
          <p:nvSpPr>
            <p:cNvPr id="278" name="Google Shape;278;p18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18"/>
          <p:cNvGrpSpPr/>
          <p:nvPr/>
        </p:nvGrpSpPr>
        <p:grpSpPr>
          <a:xfrm rot="-587295">
            <a:off x="4831103" y="3518436"/>
            <a:ext cx="1105140" cy="1105077"/>
            <a:chOff x="576250" y="4319400"/>
            <a:chExt cx="442075" cy="442050"/>
          </a:xfrm>
        </p:grpSpPr>
        <p:sp>
          <p:nvSpPr>
            <p:cNvPr id="281" name="Google Shape;281;p18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18"/>
          <p:cNvSpPr/>
          <p:nvPr/>
        </p:nvSpPr>
        <p:spPr>
          <a:xfrm>
            <a:off x="4346385" y="1101027"/>
            <a:ext cx="420148" cy="401173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8"/>
          <p:cNvSpPr/>
          <p:nvPr/>
        </p:nvSpPr>
        <p:spPr>
          <a:xfrm rot="2697410">
            <a:off x="7115127" y="3154920"/>
            <a:ext cx="637798" cy="608994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8"/>
          <p:cNvSpPr/>
          <p:nvPr/>
        </p:nvSpPr>
        <p:spPr>
          <a:xfrm>
            <a:off x="7619694" y="2807253"/>
            <a:ext cx="255471" cy="244042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8"/>
          <p:cNvSpPr/>
          <p:nvPr/>
        </p:nvSpPr>
        <p:spPr>
          <a:xfrm rot="1279871">
            <a:off x="4055299" y="2311116"/>
            <a:ext cx="255414" cy="243985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8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9"/>
          <p:cNvSpPr/>
          <p:nvPr/>
        </p:nvSpPr>
        <p:spPr>
          <a:xfrm>
            <a:off x="5819140" y="489800"/>
            <a:ext cx="2075120" cy="4163909"/>
          </a:xfrm>
          <a:custGeom>
            <a:rect b="b" l="l" r="r" t="t"/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A5B0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9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96" name="Google Shape;296;p19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7" name="Google Shape;297;p19"/>
          <p:cNvGrpSpPr/>
          <p:nvPr/>
        </p:nvGrpSpPr>
        <p:grpSpPr>
          <a:xfrm>
            <a:off x="3396919" y="2585539"/>
            <a:ext cx="1043700" cy="2557963"/>
            <a:chOff x="7556500" y="3806825"/>
            <a:chExt cx="838313" cy="2195488"/>
          </a:xfrm>
        </p:grpSpPr>
        <p:sp>
          <p:nvSpPr>
            <p:cNvPr id="298" name="Google Shape;298;p19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05" name="Google Shape;3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7150" y="839000"/>
            <a:ext cx="1962900" cy="357495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19"/>
          <p:cNvSpPr txBox="1"/>
          <p:nvPr/>
        </p:nvSpPr>
        <p:spPr>
          <a:xfrm>
            <a:off x="0" y="1765625"/>
            <a:ext cx="4195800" cy="104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SALES</a:t>
            </a:r>
            <a:endParaRPr sz="24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463BD"/>
                </a:solidFill>
                <a:latin typeface="Barlow"/>
                <a:ea typeface="Barlow"/>
                <a:cs typeface="Barlow"/>
                <a:sym typeface="Barlow"/>
              </a:rPr>
              <a:t>More closing sales, better information regarding the product</a:t>
            </a:r>
            <a:endParaRPr/>
          </a:p>
        </p:txBody>
      </p:sp>
      <p:sp>
        <p:nvSpPr>
          <p:cNvPr id="307" name="Google Shape;307;p19"/>
          <p:cNvSpPr txBox="1"/>
          <p:nvPr/>
        </p:nvSpPr>
        <p:spPr>
          <a:xfrm>
            <a:off x="0" y="3022200"/>
            <a:ext cx="3643200" cy="146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Connection</a:t>
            </a:r>
            <a:endParaRPr sz="24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463BD"/>
                </a:solidFill>
                <a:latin typeface="Barlow"/>
                <a:ea typeface="Barlow"/>
                <a:cs typeface="Barlow"/>
                <a:sym typeface="Barlow"/>
              </a:rPr>
              <a:t>Connects the product to the customer through social media accounts</a:t>
            </a:r>
            <a:endParaRPr/>
          </a:p>
        </p:txBody>
      </p:sp>
      <p:sp>
        <p:nvSpPr>
          <p:cNvPr id="308" name="Google Shape;308;p19"/>
          <p:cNvSpPr txBox="1"/>
          <p:nvPr/>
        </p:nvSpPr>
        <p:spPr>
          <a:xfrm>
            <a:off x="457325" y="318250"/>
            <a:ext cx="3643200" cy="12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F4A9E"/>
                </a:solidFill>
                <a:latin typeface="Miriam Libre"/>
                <a:ea typeface="Miriam Libre"/>
                <a:cs typeface="Miriam Libre"/>
                <a:sym typeface="Miriam Libre"/>
              </a:rPr>
              <a:t>The Benefits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0"/>
          <p:cNvSpPr txBox="1"/>
          <p:nvPr>
            <p:ph idx="4294967295" type="ctrTitle"/>
          </p:nvPr>
        </p:nvSpPr>
        <p:spPr>
          <a:xfrm>
            <a:off x="685800" y="1332950"/>
            <a:ext cx="4863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314" name="Google Shape;314;p20"/>
          <p:cNvSpPr txBox="1"/>
          <p:nvPr>
            <p:ph idx="4294967295" type="subTitle"/>
          </p:nvPr>
        </p:nvSpPr>
        <p:spPr>
          <a:xfrm>
            <a:off x="685800" y="2737425"/>
            <a:ext cx="4863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/>
              <a:t>Any questions?</a:t>
            </a:r>
            <a:endParaRPr b="1" sz="3600"/>
          </a:p>
        </p:txBody>
      </p:sp>
      <p:sp>
        <p:nvSpPr>
          <p:cNvPr id="315" name="Google Shape;315;p20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